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552" y="-36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240" y="2664718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</a:t>
            </a:r>
            <a:r>
              <a:rPr lang="ru-RU" sz="3200" b="1" smtClean="0">
                <a:latin typeface="Arial" panose="020B0604020202020204" pitchFamily="34" charset="0"/>
                <a:cs typeface="Arial" pitchFamily="34" charset="0"/>
              </a:rPr>
              <a:t>дворовой территории </a:t>
            </a:r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многоквартирных домов, расположенных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Ленина, д.122, д.124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621567" y="5264482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599354" y="4845475"/>
            <a:ext cx="10130064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970824" y="9155155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4725" t="44799" r="37007" b="39449"/>
          <a:stretch/>
        </p:blipFill>
        <p:spPr bwMode="auto">
          <a:xfrm>
            <a:off x="5724848" y="6121102"/>
            <a:ext cx="4838400" cy="53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Сергиевск Ленина 12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4848" y="5401022"/>
            <a:ext cx="4297200" cy="2735976"/>
          </a:xfrm>
          <a:prstGeom prst="rect">
            <a:avLst/>
          </a:prstGeom>
        </p:spPr>
      </p:pic>
      <p:pic>
        <p:nvPicPr>
          <p:cNvPr id="20" name="Рисунок 19" descr="Сергиевск Ленина 12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99591" y="5456855"/>
            <a:ext cx="4176064" cy="2700000"/>
          </a:xfrm>
          <a:prstGeom prst="rect">
            <a:avLst/>
          </a:prstGeom>
        </p:spPr>
      </p:pic>
      <p:pic>
        <p:nvPicPr>
          <p:cNvPr id="21" name="Рисунок 20" descr="спецификация1)-001.jpg"/>
          <p:cNvPicPr>
            <a:picLocks noChangeAspect="1"/>
          </p:cNvPicPr>
          <p:nvPr/>
        </p:nvPicPr>
        <p:blipFill>
          <a:blip r:embed="rId7" cstate="print"/>
          <a:srcRect l="37616" t="44609" r="47142" b="37871"/>
          <a:stretch>
            <a:fillRect/>
          </a:stretch>
        </p:blipFill>
        <p:spPr>
          <a:xfrm rot="16200000">
            <a:off x="12410396" y="9804706"/>
            <a:ext cx="3190168" cy="5184000"/>
          </a:xfrm>
          <a:prstGeom prst="rect">
            <a:avLst/>
          </a:prstGeom>
        </p:spPr>
      </p:pic>
      <p:pic>
        <p:nvPicPr>
          <p:cNvPr id="22" name="Рисунок 21" descr="спецификация1)-001.jpg"/>
          <p:cNvPicPr>
            <a:picLocks noChangeAspect="1"/>
          </p:cNvPicPr>
          <p:nvPr/>
        </p:nvPicPr>
        <p:blipFill>
          <a:blip r:embed="rId7" cstate="print"/>
          <a:srcRect l="56180" t="45147" r="24296" b="38516"/>
          <a:stretch>
            <a:fillRect/>
          </a:stretch>
        </p:blipFill>
        <p:spPr>
          <a:xfrm rot="16200000">
            <a:off x="16912095" y="9999808"/>
            <a:ext cx="3438771" cy="406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526023" y="12236204"/>
            <a:ext cx="2103212" cy="1732631"/>
            <a:chOff x="828304" y="12747488"/>
            <a:chExt cx="2103212" cy="1412088"/>
          </a:xfrm>
        </p:grpSpPr>
        <p:sp>
          <p:nvSpPr>
            <p:cNvPr id="25" name="TextBox 24"/>
            <p:cNvSpPr txBox="1"/>
            <p:nvPr/>
          </p:nvSpPr>
          <p:spPr>
            <a:xfrm>
              <a:off x="987300" y="12747488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119833" y="8624650"/>
            <a:ext cx="70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124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/>
          <a:srcRect t="12162"/>
          <a:stretch/>
        </p:blipFill>
        <p:spPr>
          <a:xfrm>
            <a:off x="304155" y="6121103"/>
            <a:ext cx="4524375" cy="7487474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 rot="10800000">
            <a:off x="2283754" y="8754212"/>
            <a:ext cx="316847" cy="163716"/>
            <a:chOff x="2929388" y="10817488"/>
            <a:chExt cx="621816" cy="282246"/>
          </a:xfrm>
        </p:grpSpPr>
        <p:sp>
          <p:nvSpPr>
            <p:cNvPr id="35" name="Прямоугольник 34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10800000">
            <a:off x="2013625" y="11249897"/>
            <a:ext cx="329736" cy="233006"/>
            <a:chOff x="2929388" y="10817488"/>
            <a:chExt cx="621816" cy="282246"/>
          </a:xfrm>
        </p:grpSpPr>
        <p:sp>
          <p:nvSpPr>
            <p:cNvPr id="40" name="Прямоугольник 39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364635" y="8873833"/>
            <a:ext cx="430789" cy="144016"/>
            <a:chOff x="2929388" y="10817488"/>
            <a:chExt cx="621816" cy="282246"/>
          </a:xfrm>
        </p:grpSpPr>
        <p:sp>
          <p:nvSpPr>
            <p:cNvPr id="44" name="Прямоугольник 43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узел 45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103042" y="11406744"/>
            <a:ext cx="352774" cy="183016"/>
            <a:chOff x="2929388" y="10817488"/>
            <a:chExt cx="621816" cy="282246"/>
          </a:xfrm>
        </p:grpSpPr>
        <p:sp>
          <p:nvSpPr>
            <p:cNvPr id="48" name="Прямоугольник 47"/>
            <p:cNvSpPr/>
            <p:nvPr/>
          </p:nvSpPr>
          <p:spPr>
            <a:xfrm rot="11501107" flipV="1">
              <a:off x="2989432" y="11054015"/>
              <a:ext cx="536674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11501107" flipV="1">
              <a:off x="3023872" y="10892960"/>
              <a:ext cx="527332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узел 49"/>
            <p:cNvSpPr/>
            <p:nvPr/>
          </p:nvSpPr>
          <p:spPr>
            <a:xfrm rot="10800000" flipH="1">
              <a:off x="2929388" y="10817488"/>
              <a:ext cx="45719" cy="7602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1"/>
          <p:cNvSpPr txBox="1"/>
          <p:nvPr/>
        </p:nvSpPr>
        <p:spPr>
          <a:xfrm>
            <a:off x="15458599" y="2161083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59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1103</cp:revision>
  <cp:lastPrinted>2021-04-19T12:26:04Z</cp:lastPrinted>
  <dcterms:created xsi:type="dcterms:W3CDTF">2021-04-07T06:48:32Z</dcterms:created>
  <dcterms:modified xsi:type="dcterms:W3CDTF">2024-02-01T12:52:45Z</dcterms:modified>
</cp:coreProperties>
</file>